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58" r:id="rId4"/>
    <p:sldId id="259" r:id="rId5"/>
    <p:sldId id="296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514CE-B1A2-4468-8BF1-9E44599B10FC}" type="datetimeFigureOut">
              <a:rPr lang="lt-LT" smtClean="0"/>
              <a:pPr/>
              <a:t>2016.05.25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A59F-795C-44C6-B366-7958D3D3DF5A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Projektas</a:t>
            </a:r>
            <a:r>
              <a:rPr lang="en-US" dirty="0" smtClean="0"/>
              <a:t> </a:t>
            </a:r>
            <a:r>
              <a:rPr lang="en-US" dirty="0" err="1" smtClean="0"/>
              <a:t>velnio</a:t>
            </a:r>
            <a:r>
              <a:rPr lang="en-US" dirty="0" smtClean="0"/>
              <a:t> r</a:t>
            </a:r>
            <a:r>
              <a:rPr lang="lt-LT" dirty="0" err="1" smtClean="0"/>
              <a:t>ėmas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Informacinės technologijos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Pamokos uždavinys</a:t>
            </a:r>
            <a:endParaRPr lang="lt-LT" dirty="0"/>
          </a:p>
        </p:txBody>
      </p:sp>
      <p:sp>
        <p:nvSpPr>
          <p:cNvPr id="4" name="Turinio vietos rezervavimo ženklas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lt-LT" sz="2400" dirty="0" smtClean="0"/>
              <a:t>Pasinaudodami pateikta medžiaga, rašyklės pagalba parenkite Velnio rėmą.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67127"/>
            <a:ext cx="6643702" cy="471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8291"/>
            <a:ext cx="6715172" cy="202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9088"/>
            <a:ext cx="8077200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29807"/>
          <a:stretch>
            <a:fillRect/>
          </a:stretch>
        </p:blipFill>
        <p:spPr bwMode="auto">
          <a:xfrm>
            <a:off x="714348" y="285728"/>
            <a:ext cx="7491436" cy="4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18</Words>
  <Application>Microsoft Office PowerPoint</Application>
  <PresentationFormat>Demonstracija ekrane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Projektas velnio rėmas</vt:lpstr>
      <vt:lpstr>Pamokos uždavinys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ramas</dc:creator>
  <cp:lastModifiedBy>Kestas</cp:lastModifiedBy>
  <cp:revision>58</cp:revision>
  <dcterms:created xsi:type="dcterms:W3CDTF">2013-09-13T05:21:44Z</dcterms:created>
  <dcterms:modified xsi:type="dcterms:W3CDTF">2016-05-25T06:54:32Z</dcterms:modified>
</cp:coreProperties>
</file>